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0AEA38B-1F9C-4673-8820-E7B73516FC47}">
  <a:tblStyle styleId="{C0AEA38B-1F9C-4673-8820-E7B73516FC47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535ac1941f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g3535ac1941f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552536095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g3552536095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535ac1941f_1_5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535ac1941f_1_5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3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{C0AEA38B-1F9C-4673-8820-E7B73516FC47}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85" name="Google Shape;85;p13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1" name="Google Shape;9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{C0AEA38B-1F9C-4673-8820-E7B73516FC47}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solidFill>
                            <a:srgbClr val="1F1F1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document that outlines the fundamental principles and laws of a government, defining its structure, powers, and the rights of its citizens; known as the “supreme law of the land in the U.S.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“Our new Constitution is now established, everything seems to promise it will be durable; but, in this world, nothing is certain except death and taxes.”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Benjamin Franklin, “Letter to Jean-Baptiste Le Roy,” November 13, 1789.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92" name="Google Shape;9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Constitution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4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/>
        </p:nvSpPr>
        <p:spPr>
          <a:xfrm>
            <a:off x="182100" y="2603550"/>
            <a:ext cx="3274200" cy="9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Antoine Taveneaux, “Independence Hall, Philadelphia,” June 3, 2011. CC BY-SA 3.0.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9" name="Google Shape;99;p15"/>
          <p:cNvSpPr txBox="1"/>
          <p:nvPr/>
        </p:nvSpPr>
        <p:spPr>
          <a:xfrm>
            <a:off x="3549875" y="102300"/>
            <a:ext cx="5428500" cy="43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PREDICTION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By 1787, the Articles of Confederation had proven too weak to handle the challenges facing the new nation. In response, leaders from different states met in Philadelphia to create a new system of government. They came from different backgrounds and had different views.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do you predict will be the biggest challenges the delegates will face as they try to write a new Constitution?</a:t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0" name="Google Shape;100;p15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663" y="421875"/>
            <a:ext cx="3245076" cy="21498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